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66" r:id="rId4"/>
    <p:sldId id="270" r:id="rId5"/>
    <p:sldId id="263" r:id="rId6"/>
    <p:sldId id="268" r:id="rId7"/>
    <p:sldId id="258" r:id="rId8"/>
    <p:sldId id="261" r:id="rId9"/>
    <p:sldId id="262" r:id="rId10"/>
    <p:sldId id="260" r:id="rId11"/>
    <p:sldId id="25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5" dt="2024-06-28T10:29:1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6-28T11:06:56.375" v="2682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11:06:56.375" v="2682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08:30:53.527" v="1514" actId="1076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10:50:36.370" v="2318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11:06:56.375" v="2682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mod">
          <ac:chgData name="Nur Ali Dilek" userId="77a452819edd66b8" providerId="LiveId" clId="{0592E1D6-D87C-42CF-AF8B-119A30B71482}" dt="2024-06-28T09:32:35.452" v="1789" actId="1076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6-28T09:33:02.648" v="1794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28T10:46:01.713" v="2222" actId="1076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28T08:39:38.396" v="1746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6-28T10:46:38.588" v="2230" actId="1076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28T08:39:45.783" v="1761" actId="27636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6-28T10:46:15.373" v="2226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6-28T10:46:38.588" v="2230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6-28T11:03:18.469" v="2629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6-28T11:03:18.469" v="2629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delSp modSp add mod ord">
        <pc:chgData name="Nur Ali Dilek" userId="77a452819edd66b8" providerId="LiveId" clId="{0592E1D6-D87C-42CF-AF8B-119A30B71482}" dt="2024-06-28T10:51:23.038" v="2322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6-28T10:51:23.038" v="2322" actId="20577"/>
          <ac:spMkLst>
            <pc:docMk/>
            <pc:sldMk cId="2220447524" sldId="266"/>
            <ac:spMk id="2" creationId="{00000000-0000-0000-0000-00000000000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6-28T11:06:42.299" v="2678" actId="20577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28T11:06:42.299" v="2678" actId="20577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6-28T10:31:18.999" v="2202" actId="1076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6-28T10:17:18.487" v="2064" actId="20577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6-28T10:29:10.308" v="2185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&amp;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854F-6217-0893-6306-E3E1AE6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809"/>
            <a:ext cx="5493774" cy="3537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3C256F-D399-6401-77C9-8E88B277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40" y="3607154"/>
            <a:ext cx="5021826" cy="1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Nullzugsuche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3096308"/>
            <a:ext cx="6094268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</a:t>
            </a:r>
          </a:p>
          <a:p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,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NegaScout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F5A33BA-6D7D-8CE7-9BD9-167146AC744B}"/>
              </a:ext>
            </a:extLst>
          </p:cNvPr>
          <p:cNvSpPr txBox="1"/>
          <p:nvPr/>
        </p:nvSpPr>
        <p:spPr>
          <a:xfrm>
            <a:off x="633597" y="2847504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effectLst/>
                <a:latin typeface="gg sans"/>
              </a:rPr>
              <a:t>Grundprinzip: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Überspringen eines Zuges verschlechtert die eigene Position</a:t>
            </a:r>
          </a:p>
          <a:p>
            <a:r>
              <a:rPr lang="de-DE" b="1" i="0" dirty="0">
                <a:effectLst/>
                <a:latin typeface="gg sans"/>
              </a:rPr>
              <a:t>Funktionsweise: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Spieler verzichtet auf Zug Gegner erhält sofortigen Vorteil Unnötige Suchpfade werden eliminiert</a:t>
            </a:r>
          </a:p>
          <a:p>
            <a:r>
              <a:rPr lang="de-DE" b="1" i="0" dirty="0">
                <a:effectLst/>
                <a:latin typeface="gg sans"/>
              </a:rPr>
              <a:t>Effizienz: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Reduziert die zu untersuchenden Knoten im Spielbaum Beschleunigt die Berechnung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E27D9-A9EB-6733-5714-C74DDEC2F5F4}"/>
              </a:ext>
            </a:extLst>
          </p:cNvPr>
          <p:cNvSpPr txBox="1"/>
          <p:nvPr/>
        </p:nvSpPr>
        <p:spPr>
          <a:xfrm>
            <a:off x="7005176" y="2704014"/>
            <a:ext cx="518392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dirty="0"/>
              <a:t>Performancetest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632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6093822" y="2704014"/>
            <a:ext cx="6094268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  <a:p>
            <a:pPr defTabSz="868680">
              <a:spcAft>
                <a:spcPts val="600"/>
              </a:spcAft>
            </a:pPr>
            <a:r>
              <a:rPr lang="de-DE" b="1" dirty="0"/>
              <a:t>Zeitkontonutzung:</a:t>
            </a:r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442444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4" y="3156544"/>
            <a:ext cx="723553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  <a:p>
            <a:pPr defTabSz="868680">
              <a:spcAft>
                <a:spcPts val="600"/>
              </a:spcAft>
            </a:pPr>
            <a:endParaRPr lang="de-DE" sz="1710" b="1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b="1" dirty="0"/>
              <a:t>Schneller mit Nullzugsuche</a:t>
            </a:r>
            <a:endParaRPr lang="de-DE" sz="171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5919355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5" y="488201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442444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737DB7-EEB2-5DCE-A611-321A4C91B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267837" y="3605375"/>
            <a:ext cx="5558000" cy="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7" y="4906158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12267-A58F-7306-5CFE-6A93CE8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9008"/>
            <a:ext cx="4894600" cy="3392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63FD17-48C1-150C-342D-6ABA45F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480014"/>
            <a:ext cx="5741235" cy="20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Breitbild</PresentationFormat>
  <Paragraphs>71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gg sans</vt:lpstr>
      <vt:lpstr>Wingdings</vt:lpstr>
      <vt:lpstr>Office-Design</vt:lpstr>
      <vt:lpstr>PowerPoint-Präsentation</vt:lpstr>
      <vt:lpstr>Designentscheidung</vt:lpstr>
      <vt:lpstr>KI –Techniken – NegaMax, NegaScout?</vt:lpstr>
      <vt:lpstr>KI –Techniken – Nullzugsuche</vt:lpstr>
      <vt:lpstr>Bewertungsfunktion Heuristiken – Mitte dominieren</vt:lpstr>
      <vt:lpstr>Dynamisches Zeitmanagement / Zeitkontonutzung</vt:lpstr>
      <vt:lpstr>Tabellarische Präsentation der Benchmarktests / Bewertungsfunktion</vt:lpstr>
      <vt:lpstr>Tabellarische Präsentation der   NegaMax – Suche ohne AlphaBeta</vt:lpstr>
      <vt:lpstr>Tabellarische Präsentation der Alpha-Beta-Suche ohne Nullsuche mit NegaMax</vt:lpstr>
      <vt:lpstr>Tabellarische Präsentation der Alpha-Beta-Suche mit Nullsuche &amp; NegaMax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2024-06-28T11:07:04Z</dcterms:modified>
</cp:coreProperties>
</file>